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79" r:id="rId4"/>
    <p:sldId id="292" r:id="rId5"/>
    <p:sldId id="278" r:id="rId6"/>
    <p:sldId id="301" r:id="rId7"/>
    <p:sldId id="281" r:id="rId8"/>
    <p:sldId id="303" r:id="rId9"/>
    <p:sldId id="272" r:id="rId10"/>
    <p:sldId id="285" r:id="rId11"/>
    <p:sldId id="261" r:id="rId12"/>
    <p:sldId id="269" r:id="rId13"/>
    <p:sldId id="294" r:id="rId14"/>
    <p:sldId id="298" r:id="rId15"/>
    <p:sldId id="299" r:id="rId16"/>
    <p:sldId id="300" r:id="rId17"/>
    <p:sldId id="302" r:id="rId18"/>
    <p:sldId id="259" r:id="rId1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EFFB"/>
    <a:srgbClr val="81E6FA"/>
    <a:srgbClr val="0000FF"/>
    <a:srgbClr val="B7E7D8"/>
    <a:srgbClr val="339966"/>
    <a:srgbClr val="008080"/>
    <a:srgbClr val="00CC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71" autoAdjust="0"/>
  </p:normalViewPr>
  <p:slideViewPr>
    <p:cSldViewPr snapToGrid="0">
      <p:cViewPr varScale="1">
        <p:scale>
          <a:sx n="48" d="100"/>
          <a:sy n="48" d="100"/>
        </p:scale>
        <p:origin x="902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4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6C621-2F4C-4723-91E7-AD090D85EDD2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FEA0F-8F39-48BF-B096-DA2053AE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0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>
                <a:latin typeface="VNI-Avo" pitchFamily="2" charset="0"/>
              </a:rPr>
              <a:t>Kieåm</a:t>
            </a:r>
            <a:r>
              <a:rPr lang="vi-VN" dirty="0">
                <a:latin typeface="VNI-Avo" pitchFamily="2" charset="0"/>
              </a:rPr>
              <a:t> tra </a:t>
            </a:r>
            <a:r>
              <a:rPr lang="vi-VN" dirty="0" err="1">
                <a:latin typeface="VNI-Avo" pitchFamily="2" charset="0"/>
              </a:rPr>
              <a:t>baøi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cuõ</a:t>
            </a:r>
            <a:br>
              <a:rPr lang="en-US" dirty="0">
                <a:latin typeface="VNI-Avo" pitchFamily="2" charset="0"/>
              </a:rPr>
            </a:b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2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>
                <a:latin typeface="VNI-Avo" pitchFamily="2" charset="0"/>
              </a:rPr>
              <a:t>tranh </a:t>
            </a:r>
            <a:r>
              <a:rPr lang="vi-VN" dirty="0" err="1">
                <a:latin typeface="VNI-Avo" pitchFamily="2" charset="0"/>
              </a:rPr>
              <a:t>chủ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đề</a:t>
            </a:r>
            <a:r>
              <a:rPr lang="vi-VN" dirty="0">
                <a:latin typeface="VNI-Avo" pitchFamily="2" charset="0"/>
              </a:rPr>
              <a:t> – </a:t>
            </a:r>
            <a:r>
              <a:rPr lang="vi-VN" dirty="0" err="1">
                <a:latin typeface="VNI-Avo" pitchFamily="2" charset="0"/>
              </a:rPr>
              <a:t>Hs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nói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tiếng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chứa</a:t>
            </a:r>
            <a:r>
              <a:rPr lang="vi-VN" dirty="0">
                <a:latin typeface="VNI-Avo" pitchFamily="2" charset="0"/>
              </a:rPr>
              <a:t> âm </a:t>
            </a:r>
            <a:r>
              <a:rPr lang="vi-VN" dirty="0" err="1">
                <a:latin typeface="VNI-Avo" pitchFamily="2" charset="0"/>
              </a:rPr>
              <a:t>chữ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cần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học</a:t>
            </a:r>
            <a:r>
              <a:rPr lang="vi-VN" dirty="0">
                <a:latin typeface="VNI-Avo" pitchFamily="2" charset="0"/>
              </a:rPr>
              <a:t>– </a:t>
            </a:r>
            <a:r>
              <a:rPr lang="vi-VN" dirty="0" err="1">
                <a:latin typeface="VNI-Avo" pitchFamily="2" charset="0"/>
              </a:rPr>
              <a:t>gv</a:t>
            </a:r>
            <a:r>
              <a:rPr lang="vi-VN" dirty="0">
                <a:latin typeface="VNI-Avo" pitchFamily="2" charset="0"/>
              </a:rPr>
              <a:t> ghi </a:t>
            </a:r>
            <a:r>
              <a:rPr lang="vi-VN" dirty="0" err="1">
                <a:latin typeface="VNI-Avo" pitchFamily="2" charset="0"/>
              </a:rPr>
              <a:t>tiếng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chứa</a:t>
            </a:r>
            <a:r>
              <a:rPr lang="vi-VN" dirty="0">
                <a:latin typeface="VNI-Avo" pitchFamily="2" charset="0"/>
              </a:rPr>
              <a:t> âm </a:t>
            </a:r>
            <a:r>
              <a:rPr lang="vi-VN" dirty="0" err="1">
                <a:latin typeface="VNI-Avo" pitchFamily="2" charset="0"/>
              </a:rPr>
              <a:t>chữ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cần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học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31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Doc</a:t>
            </a:r>
            <a:r>
              <a:rPr lang="vi-VN" dirty="0"/>
              <a:t> va so sanh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53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Ghép</a:t>
            </a:r>
            <a:r>
              <a:rPr lang="vi-VN" dirty="0"/>
              <a:t> </a:t>
            </a:r>
            <a:r>
              <a:rPr lang="vi-VN" dirty="0" err="1"/>
              <a:t>chữ</a:t>
            </a:r>
            <a:r>
              <a:rPr lang="vi-VN" dirty="0"/>
              <a:t>  </a:t>
            </a:r>
            <a:r>
              <a:rPr lang="vi-VN" dirty="0" err="1"/>
              <a:t>bé</a:t>
            </a:r>
            <a:r>
              <a:rPr lang="vi-VN" dirty="0"/>
              <a:t> – </a:t>
            </a:r>
            <a:r>
              <a:rPr lang="vi-VN" dirty="0" err="1"/>
              <a:t>bế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40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Hướng</a:t>
            </a:r>
            <a:r>
              <a:rPr lang="vi-VN" dirty="0"/>
              <a:t> </a:t>
            </a:r>
            <a:r>
              <a:rPr lang="vi-VN" dirty="0" err="1"/>
              <a:t>dẫn</a:t>
            </a:r>
            <a:r>
              <a:rPr lang="vi-VN" dirty="0"/>
              <a:t> </a:t>
            </a:r>
            <a:r>
              <a:rPr lang="vi-VN" dirty="0" err="1"/>
              <a:t>hs</a:t>
            </a:r>
            <a:r>
              <a:rPr lang="vi-VN" dirty="0"/>
              <a:t> </a:t>
            </a:r>
            <a:r>
              <a:rPr lang="vi-VN" dirty="0" err="1"/>
              <a:t>viết</a:t>
            </a:r>
            <a:r>
              <a:rPr lang="vi-VN" dirty="0"/>
              <a:t> </a:t>
            </a:r>
            <a:r>
              <a:rPr lang="vi-VN" dirty="0" err="1"/>
              <a:t>bảng</a:t>
            </a:r>
            <a:r>
              <a:rPr lang="vi-VN" dirty="0"/>
              <a:t> con e,  ê, </a:t>
            </a:r>
            <a:r>
              <a:rPr lang="vi-VN" dirty="0" err="1"/>
              <a:t>số</a:t>
            </a:r>
            <a:r>
              <a:rPr lang="vi-VN" dirty="0"/>
              <a:t> 9 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88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Viết</a:t>
            </a:r>
            <a:r>
              <a:rPr lang="vi-VN" dirty="0"/>
              <a:t> </a:t>
            </a:r>
            <a:r>
              <a:rPr lang="vi-VN" dirty="0" err="1"/>
              <a:t>vở</a:t>
            </a:r>
            <a:r>
              <a:rPr lang="vi-VN" dirty="0"/>
              <a:t> 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72671-1BCD-4FDF-A37F-0040960B3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D8BEB-043E-489D-9949-2BBC5481A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25B17-27AD-4480-8BAF-03533A335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D63ED-5511-4AFB-B027-3A129B306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22073-51AC-460D-9965-9D70EBB29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1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CB45-16DF-4981-852D-C082E3BB0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98523E-FE1F-4CFD-B70E-64E7C0398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1473A-CDC8-4D91-BB9B-30C0CEAC6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53B7F-0E39-45AB-90F8-A17C694E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39B86-9489-4B8C-BBFD-33FED3558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3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24146D-580D-40D4-9F8D-29A7627901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739E4E-CFF6-489E-A866-A1863A279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DB816-73FB-44CE-8B48-3902749E6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F90CD-8DA1-46FF-AB9E-0E0182FE4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90A0D-7D6F-4711-B9DC-AFFB19D59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79BECB0-4446-4CBB-84D4-2800C492621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3109F-6DC4-4074-8B27-E39CC8D4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FCEE2-4493-46E5-A962-3C8054686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16428-0AA8-4975-ACC3-975A0B5C4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805C1-8F6C-4CF7-A525-F6754535C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4D414-D0F0-45A3-9533-34317C63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54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78FD6-F23B-4030-B58E-4FAC9BA46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11142-1F0A-4B2E-9040-CB8403D3F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9F568-FD5E-4AE5-B2DD-C406CDBAA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57280-EAD7-46BD-A7B9-A4C7BAB1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724B6-4F4B-45FD-8DDA-468F69AB1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E8820-665C-4357-AE2A-EE6337FE0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972D4-09AB-4733-A43E-D97DEBF81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28C5B-C371-4E3A-87FF-194E799C1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50B9B-7E37-426C-AD11-708A2F940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8325CD-CFB2-4EC8-8050-6BC4F0007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7D5E8-A45A-464B-9DA9-AB6873180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1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155D-016C-4617-B006-5A402C72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FB1A8-0502-4A6A-9CA7-A8F891411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A4038-205B-499E-A522-FBB57FB64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3A2841-A16B-4B4F-BCE5-5033BD240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FD6743-EFF8-48BD-A63E-6AB9DBE610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5CDE4A-CA76-4CEE-A672-50874D791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F2C190-5E76-4D9D-8418-ADA026D37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5406BF-1FE3-40FA-9090-E1EA40FA8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0F46B-E575-492B-B4BB-276356283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5FB60B-F806-4175-A055-E4CBF3BE4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D769F8-A240-4E66-A036-C6E7721F4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912D44-BD55-4CD3-8BA3-92FEB861A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2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EEF43A-67E3-468B-B964-8D2D2800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58AFF1-240C-427D-B342-B8BFF620B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61E60-CC39-410D-A61C-7934F6C9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1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0784C-7695-4AA7-881B-DB3C4B0AE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C855-F588-479B-A56E-D9F11E16C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ADD857-9CB4-4EE0-AF5C-E1F9109C2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B650A-C2D4-42C5-8C49-4B78D89D3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325E4-D741-41A6-BC1E-5C3B36583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C4423-1FE3-4C52-BFDE-BD0C7B40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2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7B5F3-AEF2-4DF8-BAFE-168C1828B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C7CED5-9271-4105-868A-608327059C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795F5F-8878-4A2A-BF89-6E2AAFB23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2E19CD-5681-4164-BC90-545ED0F5D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1EC49-3DA5-473C-A112-BE627B16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5CF9CD-1CB8-4624-B2A8-3291A5F1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4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5686DF-3780-4D9F-B0F6-86474AE8C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D0581-A618-4FDC-AF27-A4427D96E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065EE-06E7-49B1-85BE-F80FDFC93D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BECB0-4446-4CBB-84D4-2800C492621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E5F85-BD64-442C-B837-858DC6BBC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E87C0-7D5E-4CA3-94C9-38EDADC24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5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79BECB0-4446-4CBB-84D4-2800C492621C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0E07643-D388-4EB5-8876-F68A4CEA39A7}"/>
              </a:ext>
            </a:extLst>
          </p:cNvPr>
          <p:cNvCxnSpPr>
            <a:cxnSpLocks/>
          </p:cNvCxnSpPr>
          <p:nvPr/>
        </p:nvCxnSpPr>
        <p:spPr>
          <a:xfrm>
            <a:off x="5099900" y="1651663"/>
            <a:ext cx="267721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3EA4F2C-799F-422E-9DA2-D3BCDE893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6262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0B7F0E4-0CE5-48C8-AFC6-4A03035E4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522215"/>
              </p:ext>
            </p:extLst>
          </p:nvPr>
        </p:nvGraphicFramePr>
        <p:xfrm>
          <a:off x="3433011" y="676303"/>
          <a:ext cx="5978040" cy="457200"/>
        </p:xfrm>
        <a:graphic>
          <a:graphicData uri="http://schemas.openxmlformats.org/drawingml/2006/table">
            <a:tbl>
              <a:tblPr/>
              <a:tblGrid>
                <a:gridCol w="5978040">
                  <a:extLst>
                    <a:ext uri="{9D8B030D-6E8A-4147-A177-3AD203B41FA5}">
                      <a16:colId xmlns:a16="http://schemas.microsoft.com/office/drawing/2014/main" val="34451258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VNI-Avo" pitchFamily="2" charset="0"/>
                        </a:rPr>
                        <a:t>UÛY BAN NHAÂN DAÂN 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HUYỆN HÓC MÔN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611302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C49A690-4B23-478C-BD57-7BAB4E0C0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663777"/>
              </p:ext>
            </p:extLst>
          </p:nvPr>
        </p:nvGraphicFramePr>
        <p:xfrm>
          <a:off x="3711392" y="1118182"/>
          <a:ext cx="5978040" cy="518160"/>
        </p:xfrm>
        <a:graphic>
          <a:graphicData uri="http://schemas.openxmlformats.org/drawingml/2006/table">
            <a:tbl>
              <a:tblPr/>
              <a:tblGrid>
                <a:gridCol w="5978040">
                  <a:extLst>
                    <a:ext uri="{9D8B030D-6E8A-4147-A177-3AD203B41FA5}">
                      <a16:colId xmlns:a16="http://schemas.microsoft.com/office/drawing/2014/main" val="26877050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VNI-Avo" pitchFamily="2" charset="0"/>
                        </a:rPr>
                        <a:t>TRÖÔØNG TIEÅU HOÏC 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TÂN XUÂN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88242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A0B5002-47F9-401D-B76D-C74D8CAA3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933289"/>
              </p:ext>
            </p:extLst>
          </p:nvPr>
        </p:nvGraphicFramePr>
        <p:xfrm>
          <a:off x="845331" y="3127071"/>
          <a:ext cx="10515600" cy="225552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6886683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6000" b="1" dirty="0" err="1">
                          <a:solidFill>
                            <a:srgbClr val="760096"/>
                          </a:solidFill>
                          <a:effectLst/>
                          <a:latin typeface="VNI-Avo" pitchFamily="2" charset="0"/>
                        </a:rPr>
                        <a:t>Hoïc</a:t>
                      </a:r>
                      <a:r>
                        <a:rPr lang="en-US" sz="6000" b="1" dirty="0">
                          <a:solidFill>
                            <a:srgbClr val="760096"/>
                          </a:solidFill>
                          <a:effectLst/>
                          <a:latin typeface="VNI-Avo" pitchFamily="2" charset="0"/>
                        </a:rPr>
                        <a:t> </a:t>
                      </a:r>
                      <a:r>
                        <a:rPr lang="en-US" sz="6000" b="1" dirty="0" err="1">
                          <a:solidFill>
                            <a:srgbClr val="760096"/>
                          </a:solidFill>
                          <a:effectLst/>
                          <a:latin typeface="VNI-Avo" pitchFamily="2" charset="0"/>
                        </a:rPr>
                        <a:t>vaàn</a:t>
                      </a:r>
                      <a:endParaRPr lang="en-US" sz="60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7200" b="1" baseline="0" dirty="0" err="1"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</a:rPr>
                        <a:t>OÂn</a:t>
                      </a:r>
                      <a:r>
                        <a:rPr lang="en-US" sz="7200" b="1" baseline="0" dirty="0"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</a:rPr>
                        <a:t> </a:t>
                      </a:r>
                      <a:r>
                        <a:rPr lang="en-US" sz="7200" b="1" baseline="0" dirty="0" err="1"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</a:rPr>
                        <a:t>taäp</a:t>
                      </a:r>
                      <a:r>
                        <a:rPr lang="en-US" sz="7200" b="1" baseline="0" dirty="0"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</a:rPr>
                        <a:t> </a:t>
                      </a:r>
                      <a:r>
                        <a:rPr lang="en-US" sz="7200" b="1" baseline="0" dirty="0" err="1"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</a:rPr>
                        <a:t>vaø</a:t>
                      </a:r>
                      <a:r>
                        <a:rPr lang="en-US" sz="7200" b="1" baseline="0" dirty="0"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</a:rPr>
                        <a:t> </a:t>
                      </a:r>
                      <a:r>
                        <a:rPr lang="en-US" sz="7200" b="1" baseline="0" dirty="0" err="1"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</a:rPr>
                        <a:t>keå</a:t>
                      </a:r>
                      <a:r>
                        <a:rPr lang="en-US" sz="7200" b="1" baseline="0" dirty="0"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</a:rPr>
                        <a:t> </a:t>
                      </a:r>
                      <a:r>
                        <a:rPr lang="en-US" sz="7200" b="1" baseline="0" dirty="0" err="1"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</a:rPr>
                        <a:t>chuyeän</a:t>
                      </a:r>
                      <a:r>
                        <a:rPr lang="vi-VN" sz="7200" b="1" dirty="0"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</a:rPr>
                        <a:t> </a:t>
                      </a:r>
                      <a:endParaRPr lang="en-US" sz="7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49424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B03FBEA-79A7-406B-81C9-AD02CEA4BF0B}"/>
              </a:ext>
            </a:extLst>
          </p:cNvPr>
          <p:cNvSpPr txBox="1"/>
          <p:nvPr/>
        </p:nvSpPr>
        <p:spPr>
          <a:xfrm>
            <a:off x="5099900" y="2090528"/>
            <a:ext cx="2112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u="none" strike="noStrike" dirty="0">
                <a:solidFill>
                  <a:srgbClr val="FF0000"/>
                </a:solidFill>
                <a:effectLst/>
              </a:rPr>
              <a:t>LỚP 1G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348582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60B4B7C-CB44-4DC8-809C-E7A44A5BA8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843" y="6135243"/>
            <a:ext cx="974272" cy="802151"/>
          </a:xfrm>
          <a:prstGeom prst="rect">
            <a:avLst/>
          </a:prstGeom>
        </p:spPr>
      </p:pic>
      <p:pic>
        <p:nvPicPr>
          <p:cNvPr id="15" name="Hình ảnh 14" descr="Ảnh có chứa tủ lạnh, hộp&#10;&#10;Mô tả được tạo tự động">
            <a:extLst>
              <a:ext uri="{FF2B5EF4-FFF2-40B4-BE49-F238E27FC236}">
                <a16:creationId xmlns:a16="http://schemas.microsoft.com/office/drawing/2014/main" id="{5A085EB8-0F4B-43E4-B662-A806666F20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6" r="9248"/>
          <a:stretch/>
        </p:blipFill>
        <p:spPr>
          <a:xfrm>
            <a:off x="1167619" y="0"/>
            <a:ext cx="5584874" cy="6858000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CA5840DC-30F4-46D0-B7EA-71E2F561685A}"/>
              </a:ext>
            </a:extLst>
          </p:cNvPr>
          <p:cNvSpPr txBox="1"/>
          <p:nvPr/>
        </p:nvSpPr>
        <p:spPr>
          <a:xfrm>
            <a:off x="6752493" y="1713657"/>
            <a:ext cx="583074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6600" b="1" dirty="0" err="1">
                <a:latin typeface="HP001 4H" pitchFamily="34" charset="-127"/>
                <a:ea typeface="HP001 4H" pitchFamily="34" charset="-127"/>
              </a:rPr>
              <a:t>ngày</a:t>
            </a:r>
            <a:r>
              <a:rPr lang="en-US" sz="6600" b="1" dirty="0"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6600" b="1" dirty="0" err="1">
                <a:latin typeface="HP001 4H" pitchFamily="34" charset="-127"/>
                <a:ea typeface="HP001 4H" pitchFamily="34" charset="-127"/>
              </a:rPr>
              <a:t>chủ</a:t>
            </a:r>
            <a:r>
              <a:rPr lang="en-US" sz="6600" b="1" dirty="0"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6600" b="1" dirty="0" err="1">
                <a:latin typeface="HP001 4H" pitchFamily="34" charset="-127"/>
                <a:ea typeface="HP001 4H" pitchFamily="34" charset="-127"/>
              </a:rPr>
              <a:t>nhật</a:t>
            </a:r>
            <a:endParaRPr lang="vi-VN" sz="6600" b="1" dirty="0">
              <a:latin typeface="HP001 4H" pitchFamily="34" charset="-127"/>
              <a:ea typeface="HP001 4H" pitchFamily="34" charset="-127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vi-VN" sz="6600" b="1" dirty="0">
              <a:latin typeface="HP001 4H" pitchFamily="34" charset="-127"/>
              <a:ea typeface="HP001 4H" pitchFamily="34" charset="-127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vi-VN" sz="6600" b="1" dirty="0">
              <a:latin typeface="HP001 4H" pitchFamily="34" charset="-127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259990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0"/>
            <a:ext cx="121462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A44028-5523-4CB1-B49F-88ED3D859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206F5B-8BB4-4DF5-A11F-14B06A217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47" b="97059" l="694" r="99306">
                        <a14:foregroundMark x1="4601" y1="33235" x2="4601" y2="33235"/>
                        <a14:foregroundMark x1="16493" y1="45000" x2="16493" y2="45000"/>
                        <a14:foregroundMark x1="8594" y1="42059" x2="8594" y2="42059"/>
                        <a14:foregroundMark x1="12500" y1="59118" x2="12500" y2="59118"/>
                        <a14:foregroundMark x1="28993" y1="33824" x2="28993" y2="33824"/>
                        <a14:foregroundMark x1="35156" y1="38529" x2="35156" y2="38529"/>
                        <a14:foregroundMark x1="42969" y1="40000" x2="42969" y2="40000"/>
                        <a14:foregroundMark x1="43229" y1="66176" x2="43229" y2="66176"/>
                        <a14:foregroundMark x1="60156" y1="38824" x2="60156" y2="38824"/>
                        <a14:foregroundMark x1="67014" y1="40000" x2="67014" y2="40000"/>
                        <a14:foregroundMark x1="64236" y1="16176" x2="64236" y2="16176"/>
                        <a14:foregroundMark x1="64149" y1="63529" x2="64149" y2="63529"/>
                        <a14:foregroundMark x1="80990" y1="23824" x2="80990" y2="23824"/>
                        <a14:foregroundMark x1="91146" y1="42647" x2="91146" y2="42647"/>
                        <a14:foregroundMark x1="84115" y1="37647" x2="84115" y2="37647"/>
                        <a14:foregroundMark x1="86285" y1="55882" x2="86285" y2="55882"/>
                        <a14:backgroundMark x1="79948" y1="48824" x2="79948" y2="48824"/>
                        <a14:backgroundMark x1="79948" y1="48824" x2="82292" y2="31176"/>
                        <a14:backgroundMark x1="93837" y1="54412" x2="94792" y2="605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4054" y="2380726"/>
            <a:ext cx="8829611" cy="245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3594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VT\Desktop\10.5,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59" y="-2"/>
            <a:ext cx="985368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09688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VT\Desktop\10.5..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549" y="0"/>
            <a:ext cx="91985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1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VT\Desktop\10.5.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311" y="0"/>
            <a:ext cx="92941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13701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VT\Desktop\10.5.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663" y="0"/>
            <a:ext cx="93760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7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VT\Desktop\10.5.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54" y="0"/>
            <a:ext cx="9389659" cy="685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29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DC077-D9AA-4143-B4DB-5FDA883CC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1585" y="2480528"/>
            <a:ext cx="2505501" cy="1325563"/>
          </a:xfrm>
        </p:spPr>
        <p:txBody>
          <a:bodyPr/>
          <a:lstStyle/>
          <a:p>
            <a:r>
              <a:rPr lang="vi-VN" b="1" i="1" dirty="0" err="1">
                <a:solidFill>
                  <a:srgbClr val="FF0000"/>
                </a:solidFill>
              </a:rPr>
              <a:t>Củng</a:t>
            </a:r>
            <a:r>
              <a:rPr lang="vi-VN" b="1" i="1" dirty="0">
                <a:solidFill>
                  <a:srgbClr val="FF0000"/>
                </a:solidFill>
              </a:rPr>
              <a:t> </a:t>
            </a:r>
            <a:r>
              <a:rPr lang="vi-VN" b="1" i="1" dirty="0" err="1">
                <a:solidFill>
                  <a:srgbClr val="FF0000"/>
                </a:solidFill>
              </a:rPr>
              <a:t>cố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8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479403" y="1805225"/>
            <a:ext cx="3955473" cy="99752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9400" dirty="0" err="1">
                <a:latin typeface="VNI-Avo" pitchFamily="2" charset="0"/>
              </a:rPr>
              <a:t>rau</a:t>
            </a:r>
            <a:r>
              <a:rPr lang="en-US" sz="9400" dirty="0">
                <a:latin typeface="VNI-Avo" pitchFamily="2" charset="0"/>
              </a:rPr>
              <a:t> </a:t>
            </a:r>
            <a:r>
              <a:rPr lang="en-US" sz="9400" dirty="0" err="1">
                <a:latin typeface="VNI-Avo" pitchFamily="2" charset="0"/>
              </a:rPr>
              <a:t>nhuùt</a:t>
            </a:r>
            <a:r>
              <a:rPr lang="en-US" sz="9400" dirty="0">
                <a:latin typeface="VNI-Avo" pitchFamily="2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7200" dirty="0">
              <a:latin typeface="VNI-Avo" pitchFamily="2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146159" y="1307423"/>
            <a:ext cx="3429003" cy="10284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7200" dirty="0" err="1">
                <a:latin typeface="VNI-Avo" pitchFamily="2" charset="0"/>
              </a:rPr>
              <a:t>gaïo</a:t>
            </a:r>
            <a:r>
              <a:rPr lang="en-US" sz="7200" dirty="0">
                <a:latin typeface="VNI-Avo" pitchFamily="2" charset="0"/>
              </a:rPr>
              <a:t> </a:t>
            </a:r>
            <a:r>
              <a:rPr lang="en-US" sz="7200" dirty="0" err="1">
                <a:latin typeface="VNI-Avo" pitchFamily="2" charset="0"/>
              </a:rPr>
              <a:t>löùt</a:t>
            </a:r>
            <a:r>
              <a:rPr lang="en-US" sz="7200" dirty="0">
                <a:latin typeface="VNI-Avo" pitchFamily="2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7200" dirty="0">
              <a:latin typeface="VNI-Avo" pitchFamily="2" charset="0"/>
            </a:endParaRPr>
          </a:p>
        </p:txBody>
      </p:sp>
      <p:pic>
        <p:nvPicPr>
          <p:cNvPr id="5" name="Chỗ dành sẵn cho Nội dung 4" descr="Ảnh có chứa phòng ngủ, phòng, thực phẩm&#10;&#10;Mô tả được tạo tự động">
            <a:extLst>
              <a:ext uri="{FF2B5EF4-FFF2-40B4-BE49-F238E27FC236}">
                <a16:creationId xmlns:a16="http://schemas.microsoft.com/office/drawing/2014/main" id="{D460BF43-2C6B-4B06-8490-DDA556068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03" b="66511"/>
          <a:stretch/>
        </p:blipFill>
        <p:spPr>
          <a:xfrm>
            <a:off x="6564456" y="-49266"/>
            <a:ext cx="5902036" cy="3708982"/>
          </a:xfr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748248" y="4906128"/>
            <a:ext cx="3417785" cy="9988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7200" dirty="0" err="1">
                <a:latin typeface="VNI-Avo" pitchFamily="2" charset="0"/>
              </a:rPr>
              <a:t>veát</a:t>
            </a:r>
            <a:r>
              <a:rPr lang="en-US" sz="7200" dirty="0">
                <a:latin typeface="VNI-Avo" pitchFamily="2" charset="0"/>
              </a:rPr>
              <a:t> </a:t>
            </a:r>
            <a:r>
              <a:rPr lang="en-US" sz="7200" dirty="0" err="1">
                <a:latin typeface="VNI-Avo" pitchFamily="2" charset="0"/>
              </a:rPr>
              <a:t>nöùt</a:t>
            </a:r>
            <a:endParaRPr lang="en-US" sz="7200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7200" dirty="0">
              <a:latin typeface="VNI-Avo" pitchFamily="2" charset="0"/>
            </a:endParaRPr>
          </a:p>
        </p:txBody>
      </p:sp>
      <p:pic>
        <p:nvPicPr>
          <p:cNvPr id="18" name="Chỗ dành sẵn cho Nội dung 4">
            <a:extLst>
              <a:ext uri="{FF2B5EF4-FFF2-40B4-BE49-F238E27FC236}">
                <a16:creationId xmlns:a16="http://schemas.microsoft.com/office/drawing/2014/main" id="{BBD4C559-9277-4F2F-A150-2B364EA420F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30110" y="0"/>
            <a:ext cx="7102637" cy="4089118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6943725" y="4866325"/>
            <a:ext cx="5143499" cy="101138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400" dirty="0" err="1">
                <a:latin typeface="VNI-Avo" pitchFamily="2" charset="0"/>
              </a:rPr>
              <a:t>voi</a:t>
            </a:r>
            <a:r>
              <a:rPr lang="en-US" sz="26400" dirty="0">
                <a:latin typeface="VNI-Avo" pitchFamily="2" charset="0"/>
              </a:rPr>
              <a:t> ma </a:t>
            </a:r>
            <a:r>
              <a:rPr lang="en-US" sz="26400" dirty="0" err="1">
                <a:latin typeface="VNI-Avo" pitchFamily="2" charset="0"/>
              </a:rPr>
              <a:t>muùt</a:t>
            </a:r>
            <a:r>
              <a:rPr lang="en-US" sz="26400" dirty="0">
                <a:latin typeface="VNI-Avo" pitchFamily="2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7200" dirty="0">
              <a:latin typeface="VNI-Avo" pitchFamily="2" charset="0"/>
            </a:endParaRPr>
          </a:p>
        </p:txBody>
      </p:sp>
      <p:pic>
        <p:nvPicPr>
          <p:cNvPr id="9" name="Chỗ dành sẵn cho Nội dung 4">
            <a:extLst>
              <a:ext uri="{FF2B5EF4-FFF2-40B4-BE49-F238E27FC236}">
                <a16:creationId xmlns:a16="http://schemas.microsoft.com/office/drawing/2014/main" id="{C8464718-9262-4ED4-BCC8-4C22B618BD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2" r="31500" b="53570"/>
          <a:stretch/>
        </p:blipFill>
        <p:spPr>
          <a:xfrm>
            <a:off x="-279133" y="3093657"/>
            <a:ext cx="5472545" cy="3764343"/>
          </a:xfrm>
          <a:prstGeom prst="rect">
            <a:avLst/>
          </a:prstGeom>
        </p:spPr>
      </p:pic>
      <p:pic>
        <p:nvPicPr>
          <p:cNvPr id="11" name="Chỗ dành sẵn cho Nội dung 4">
            <a:extLst>
              <a:ext uri="{FF2B5EF4-FFF2-40B4-BE49-F238E27FC236}">
                <a16:creationId xmlns:a16="http://schemas.microsoft.com/office/drawing/2014/main" id="{A30EE59B-13BE-4129-9FBB-EDF0E29C46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27"/>
          <a:stretch/>
        </p:blipFill>
        <p:spPr>
          <a:xfrm>
            <a:off x="6085169" y="2654162"/>
            <a:ext cx="6860610" cy="381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1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5">
            <a:extLst>
              <a:ext uri="{FF2B5EF4-FFF2-40B4-BE49-F238E27FC236}">
                <a16:creationId xmlns:a16="http://schemas.microsoft.com/office/drawing/2014/main" id="{12207113-7169-4B10-9C88-D5F549CA670E}"/>
              </a:ext>
            </a:extLst>
          </p:cNvPr>
          <p:cNvSpPr txBox="1"/>
          <p:nvPr/>
        </p:nvSpPr>
        <p:spPr>
          <a:xfrm>
            <a:off x="2527231" y="646566"/>
            <a:ext cx="69168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VNI-Avo" pitchFamily="2" charset="0"/>
              </a:rPr>
              <a:t>  Ba </a:t>
            </a:r>
            <a:r>
              <a:rPr lang="en-US" sz="5400" dirty="0" err="1">
                <a:latin typeface="VNI-Avo" pitchFamily="2" charset="0"/>
              </a:rPr>
              <a:t>mua</a:t>
            </a:r>
            <a:r>
              <a:rPr lang="en-US" sz="5400" dirty="0">
                <a:latin typeface="VNI-Avo" pitchFamily="2" charset="0"/>
              </a:rPr>
              <a:t> </a:t>
            </a:r>
            <a:r>
              <a:rPr lang="en-US" sz="5400" dirty="0" err="1">
                <a:latin typeface="VNI-Avo" pitchFamily="2" charset="0"/>
              </a:rPr>
              <a:t>veà</a:t>
            </a:r>
            <a:r>
              <a:rPr lang="en-US" sz="5400" dirty="0">
                <a:latin typeface="VNI-Avo" pitchFamily="2" charset="0"/>
              </a:rPr>
              <a:t> </a:t>
            </a:r>
            <a:r>
              <a:rPr lang="en-US" sz="5400" dirty="0" err="1">
                <a:latin typeface="VNI-Avo" pitchFamily="2" charset="0"/>
              </a:rPr>
              <a:t>caùi</a:t>
            </a:r>
            <a:r>
              <a:rPr lang="en-US" sz="5400" dirty="0">
                <a:latin typeface="VNI-Avo" pitchFamily="2" charset="0"/>
              </a:rPr>
              <a:t> </a:t>
            </a:r>
            <a:r>
              <a:rPr lang="en-US" sz="5400" dirty="0" err="1">
                <a:latin typeface="VNI-Avo" pitchFamily="2" charset="0"/>
              </a:rPr>
              <a:t>maùy</a:t>
            </a:r>
            <a:r>
              <a:rPr lang="en-US" sz="5400" dirty="0">
                <a:latin typeface="VNI-Avo" pitchFamily="2" charset="0"/>
              </a:rPr>
              <a:t> </a:t>
            </a:r>
            <a:r>
              <a:rPr lang="en-US" sz="5400" dirty="0" err="1">
                <a:latin typeface="VNI-Avo" pitchFamily="2" charset="0"/>
              </a:rPr>
              <a:t>huùt</a:t>
            </a:r>
            <a:r>
              <a:rPr lang="en-US" sz="5400" dirty="0">
                <a:latin typeface="VNI-Avo" pitchFamily="2" charset="0"/>
              </a:rPr>
              <a:t> </a:t>
            </a:r>
            <a:r>
              <a:rPr lang="en-US" sz="5400" dirty="0" err="1">
                <a:latin typeface="VNI-Avo" pitchFamily="2" charset="0"/>
              </a:rPr>
              <a:t>buïi</a:t>
            </a:r>
            <a:r>
              <a:rPr lang="en-US" sz="5400" dirty="0">
                <a:latin typeface="VNI-Avo" pitchFamily="2" charset="0"/>
              </a:rPr>
              <a:t>. </a:t>
            </a:r>
            <a:r>
              <a:rPr lang="en-US" sz="5400" dirty="0" err="1">
                <a:latin typeface="VNI-Avo" pitchFamily="2" charset="0"/>
              </a:rPr>
              <a:t>Baø</a:t>
            </a:r>
            <a:r>
              <a:rPr lang="en-US" sz="5400" dirty="0">
                <a:latin typeface="VNI-Avo" pitchFamily="2" charset="0"/>
              </a:rPr>
              <a:t> </a:t>
            </a:r>
            <a:r>
              <a:rPr lang="en-US" sz="5400" dirty="0" err="1">
                <a:latin typeface="VNI-Avo" pitchFamily="2" charset="0"/>
              </a:rPr>
              <a:t>baûo</a:t>
            </a:r>
            <a:r>
              <a:rPr lang="en-US" sz="5400" dirty="0">
                <a:latin typeface="VNI-Avo" pitchFamily="2" charset="0"/>
              </a:rPr>
              <a:t> </a:t>
            </a:r>
            <a:r>
              <a:rPr lang="en-US" sz="5400" dirty="0" err="1">
                <a:latin typeface="VNI-Avo" pitchFamily="2" charset="0"/>
              </a:rPr>
              <a:t>töø</a:t>
            </a:r>
            <a:r>
              <a:rPr lang="en-US" sz="5400" dirty="0">
                <a:latin typeface="VNI-Avo" pitchFamily="2" charset="0"/>
              </a:rPr>
              <a:t> </a:t>
            </a:r>
            <a:r>
              <a:rPr lang="en-US" sz="5400" dirty="0" err="1">
                <a:latin typeface="VNI-Avo" pitchFamily="2" charset="0"/>
              </a:rPr>
              <a:t>ngaøy</a:t>
            </a:r>
            <a:r>
              <a:rPr lang="en-US" sz="5400" dirty="0">
                <a:latin typeface="VNI-Avo" pitchFamily="2" charset="0"/>
              </a:rPr>
              <a:t> </a:t>
            </a:r>
            <a:r>
              <a:rPr lang="en-US" sz="5400" dirty="0" err="1">
                <a:latin typeface="VNI-Avo" pitchFamily="2" charset="0"/>
              </a:rPr>
              <a:t>coù</a:t>
            </a:r>
            <a:r>
              <a:rPr lang="en-US" sz="5400" dirty="0">
                <a:latin typeface="VNI-Avo" pitchFamily="2" charset="0"/>
              </a:rPr>
              <a:t> </a:t>
            </a:r>
            <a:r>
              <a:rPr lang="en-US" sz="5400" dirty="0" err="1">
                <a:latin typeface="VNI-Avo" pitchFamily="2" charset="0"/>
              </a:rPr>
              <a:t>caùi</a:t>
            </a:r>
            <a:r>
              <a:rPr lang="en-US" sz="5400" dirty="0">
                <a:latin typeface="VNI-Avo" pitchFamily="2" charset="0"/>
              </a:rPr>
              <a:t> </a:t>
            </a:r>
            <a:r>
              <a:rPr lang="en-US" sz="5400" dirty="0" err="1">
                <a:latin typeface="VNI-Avo" pitchFamily="2" charset="0"/>
              </a:rPr>
              <a:t>maùy</a:t>
            </a:r>
            <a:r>
              <a:rPr lang="en-US" sz="5400" dirty="0">
                <a:latin typeface="VNI-Avo" pitchFamily="2" charset="0"/>
              </a:rPr>
              <a:t> </a:t>
            </a:r>
            <a:r>
              <a:rPr lang="en-US" sz="5400" dirty="0" err="1">
                <a:latin typeface="VNI-Avo" pitchFamily="2" charset="0"/>
              </a:rPr>
              <a:t>naøy</a:t>
            </a:r>
            <a:r>
              <a:rPr lang="en-US" sz="5400" dirty="0">
                <a:latin typeface="VNI-Avo" pitchFamily="2" charset="0"/>
              </a:rPr>
              <a:t>, </a:t>
            </a:r>
            <a:r>
              <a:rPr lang="en-US" sz="5400" dirty="0" err="1">
                <a:latin typeface="VNI-Avo" pitchFamily="2" charset="0"/>
              </a:rPr>
              <a:t>nhaø</a:t>
            </a:r>
            <a:r>
              <a:rPr lang="en-US" sz="5400" dirty="0">
                <a:latin typeface="VNI-Avo" pitchFamily="2" charset="0"/>
              </a:rPr>
              <a:t> </a:t>
            </a:r>
            <a:r>
              <a:rPr lang="en-US" sz="5400" dirty="0" err="1">
                <a:latin typeface="VNI-Avo" pitchFamily="2" charset="0"/>
              </a:rPr>
              <a:t>heát</a:t>
            </a:r>
            <a:r>
              <a:rPr lang="en-US" sz="5400" dirty="0">
                <a:latin typeface="VNI-Avo" pitchFamily="2" charset="0"/>
              </a:rPr>
              <a:t> </a:t>
            </a:r>
            <a:r>
              <a:rPr lang="en-US" sz="5400" dirty="0" err="1">
                <a:latin typeface="VNI-Avo" pitchFamily="2" charset="0"/>
              </a:rPr>
              <a:t>buïi</a:t>
            </a:r>
            <a:r>
              <a:rPr lang="en-US" sz="5400" dirty="0">
                <a:latin typeface="VNI-Avo" pitchFamily="2" charset="0"/>
              </a:rPr>
              <a:t>, </a:t>
            </a:r>
            <a:r>
              <a:rPr lang="en-US" sz="5400" dirty="0" err="1">
                <a:latin typeface="VNI-Avo" pitchFamily="2" charset="0"/>
              </a:rPr>
              <a:t>caû</a:t>
            </a:r>
            <a:r>
              <a:rPr lang="en-US" sz="5400" dirty="0">
                <a:latin typeface="VNI-Avo" pitchFamily="2" charset="0"/>
              </a:rPr>
              <a:t> </a:t>
            </a:r>
            <a:r>
              <a:rPr lang="en-US" sz="5400" dirty="0" err="1">
                <a:latin typeface="VNI-Avo" pitchFamily="2" charset="0"/>
              </a:rPr>
              <a:t>nhaø</a:t>
            </a:r>
            <a:r>
              <a:rPr lang="en-US" sz="5400" dirty="0">
                <a:latin typeface="VNI-Avo" pitchFamily="2" charset="0"/>
              </a:rPr>
              <a:t> </a:t>
            </a:r>
            <a:r>
              <a:rPr lang="en-US" sz="5400" dirty="0" err="1">
                <a:latin typeface="VNI-Avo" pitchFamily="2" charset="0"/>
              </a:rPr>
              <a:t>ñôõ</a:t>
            </a:r>
            <a:r>
              <a:rPr lang="en-US" sz="5400" dirty="0">
                <a:latin typeface="VNI-Avo" pitchFamily="2" charset="0"/>
              </a:rPr>
              <a:t> </a:t>
            </a:r>
            <a:r>
              <a:rPr lang="en-US" sz="5400" dirty="0" err="1">
                <a:latin typeface="VNI-Avo" pitchFamily="2" charset="0"/>
              </a:rPr>
              <a:t>vaát</a:t>
            </a:r>
            <a:r>
              <a:rPr lang="en-US" sz="5400" dirty="0">
                <a:latin typeface="VNI-Avo" pitchFamily="2" charset="0"/>
              </a:rPr>
              <a:t> </a:t>
            </a:r>
            <a:r>
              <a:rPr lang="en-US" sz="5400" dirty="0" err="1">
                <a:latin typeface="VNI-Avo" pitchFamily="2" charset="0"/>
              </a:rPr>
              <a:t>vaû</a:t>
            </a:r>
            <a:r>
              <a:rPr lang="en-US" sz="5400" dirty="0">
                <a:latin typeface="VNI-Avo" pitchFamily="2" charset="0"/>
              </a:rPr>
              <a:t>.</a:t>
            </a:r>
          </a:p>
        </p:txBody>
      </p:sp>
      <p:pic>
        <p:nvPicPr>
          <p:cNvPr id="9" name="Hình ảnh 8" descr="Ảnh có chứa hộp&#10;&#10;Mô tả được tạo tự động">
            <a:extLst>
              <a:ext uri="{FF2B5EF4-FFF2-40B4-BE49-F238E27FC236}">
                <a16:creationId xmlns:a16="http://schemas.microsoft.com/office/drawing/2014/main" id="{6A8F423A-7BB6-4F53-B8F9-3D2CFE3F69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4" t="14645" r="5304" b="22467"/>
          <a:stretch/>
        </p:blipFill>
        <p:spPr>
          <a:xfrm>
            <a:off x="566510" y="-291365"/>
            <a:ext cx="10592587" cy="71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70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4">
            <a:extLst>
              <a:ext uri="{FF2B5EF4-FFF2-40B4-BE49-F238E27FC236}">
                <a16:creationId xmlns:a16="http://schemas.microsoft.com/office/drawing/2014/main" id="{B78B1996-7273-4215-BA1A-339D7485B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49" y="228648"/>
            <a:ext cx="10515600" cy="1325563"/>
          </a:xfrm>
        </p:spPr>
        <p:txBody>
          <a:bodyPr/>
          <a:lstStyle/>
          <a:p>
            <a:br>
              <a:rPr lang="en-US" dirty="0">
                <a:latin typeface="VNI-Avo" pitchFamily="2" charset="0"/>
              </a:rPr>
            </a:br>
            <a:endParaRPr lang="en-US" dirty="0"/>
          </a:p>
        </p:txBody>
      </p:sp>
      <p:pic>
        <p:nvPicPr>
          <p:cNvPr id="2" name="Picture 2" descr="C:\Users\NVT\Desktop\10.5.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20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69382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VT\Desktop\10.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65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444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9061A1F7-1157-4904-8E5C-FBD61677EDAD}"/>
              </a:ext>
            </a:extLst>
          </p:cNvPr>
          <p:cNvSpPr txBox="1">
            <a:spLocks/>
          </p:cNvSpPr>
          <p:nvPr/>
        </p:nvSpPr>
        <p:spPr>
          <a:xfrm>
            <a:off x="2920621" y="259307"/>
            <a:ext cx="5827594" cy="70968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VNI-Avo" pitchFamily="2" charset="0"/>
              </a:rPr>
              <a:t>	</a:t>
            </a:r>
            <a:r>
              <a:rPr lang="en-US" sz="5400" dirty="0" err="1">
                <a:solidFill>
                  <a:srgbClr val="FF0000"/>
                </a:solidFill>
                <a:latin typeface="VNI-Avo" pitchFamily="2" charset="0"/>
              </a:rPr>
              <a:t>Chuû</a:t>
            </a:r>
            <a:r>
              <a:rPr lang="en-US" sz="5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VNI-Avo" pitchFamily="2" charset="0"/>
              </a:rPr>
              <a:t>nhaät</a:t>
            </a:r>
            <a:r>
              <a:rPr lang="en-US" sz="5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VNI-Avo" pitchFamily="2" charset="0"/>
              </a:rPr>
              <a:t>vui</a:t>
            </a:r>
            <a:endParaRPr lang="en-US" sz="5400" dirty="0">
              <a:solidFill>
                <a:srgbClr val="FF0000"/>
              </a:solidFill>
              <a:latin typeface="VNI-Avo" pitchFamily="2" charset="0"/>
            </a:endParaRPr>
          </a:p>
          <a:p>
            <a:pPr algn="l"/>
            <a:endParaRPr lang="en-US" sz="5400" dirty="0">
              <a:solidFill>
                <a:srgbClr val="FF0000"/>
              </a:solidFill>
              <a:latin typeface="VNI-Avo" pitchFamily="2" charset="0"/>
            </a:endParaRPr>
          </a:p>
          <a:p>
            <a:pPr algn="l"/>
            <a:r>
              <a:rPr lang="en-US" sz="4800" dirty="0" err="1">
                <a:latin typeface="VNI-Avo" pitchFamily="2" charset="0"/>
              </a:rPr>
              <a:t>Ngaøy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chuû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nhaät</a:t>
            </a:r>
            <a:endParaRPr lang="en-US" sz="4800" dirty="0">
              <a:latin typeface="VNI-Avo" pitchFamily="2" charset="0"/>
            </a:endParaRPr>
          </a:p>
          <a:p>
            <a:pPr algn="l"/>
            <a:r>
              <a:rPr lang="en-US" sz="4800" dirty="0">
                <a:latin typeface="VNI-Avo" pitchFamily="2" charset="0"/>
              </a:rPr>
              <a:t>Qua </a:t>
            </a:r>
            <a:r>
              <a:rPr lang="en-US" sz="4800" dirty="0" err="1">
                <a:latin typeface="VNI-Avo" pitchFamily="2" charset="0"/>
              </a:rPr>
              <a:t>nhaø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baø</a:t>
            </a:r>
            <a:endParaRPr lang="en-US" sz="4800" dirty="0">
              <a:latin typeface="VNI-Avo" pitchFamily="2" charset="0"/>
            </a:endParaRPr>
          </a:p>
          <a:p>
            <a:pPr algn="l"/>
            <a:r>
              <a:rPr lang="en-US" sz="4800" dirty="0" err="1">
                <a:latin typeface="VNI-Avo" pitchFamily="2" charset="0"/>
              </a:rPr>
              <a:t>Caäu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roùt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traø</a:t>
            </a:r>
            <a:endParaRPr lang="en-US" sz="4800" dirty="0">
              <a:latin typeface="VNI-Avo" pitchFamily="2" charset="0"/>
            </a:endParaRPr>
          </a:p>
          <a:p>
            <a:pPr algn="l"/>
            <a:r>
              <a:rPr lang="en-US" sz="4800" dirty="0" err="1">
                <a:latin typeface="VNI-Avo" pitchFamily="2" charset="0"/>
              </a:rPr>
              <a:t>Meï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baøy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möùt</a:t>
            </a:r>
            <a:r>
              <a:rPr lang="en-US" sz="4800" dirty="0">
                <a:latin typeface="VNI-Avo" pitchFamily="2" charset="0"/>
              </a:rPr>
              <a:t>.</a:t>
            </a:r>
          </a:p>
          <a:p>
            <a:pPr algn="l"/>
            <a:endParaRPr lang="en-US" sz="4800" dirty="0">
              <a:latin typeface="VNI-Avo" pitchFamily="2" charset="0"/>
            </a:endParaRPr>
          </a:p>
          <a:p>
            <a:pPr algn="l"/>
            <a:r>
              <a:rPr lang="en-US" sz="4800" dirty="0" err="1">
                <a:latin typeface="VNI-Avo" pitchFamily="2" charset="0"/>
              </a:rPr>
              <a:t>Baø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xeû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mít</a:t>
            </a:r>
            <a:endParaRPr lang="en-US" sz="4800" dirty="0">
              <a:latin typeface="VNI-Avo" pitchFamily="2" charset="0"/>
            </a:endParaRPr>
          </a:p>
          <a:p>
            <a:pPr algn="l"/>
            <a:r>
              <a:rPr lang="en-US" sz="4800" dirty="0" err="1">
                <a:latin typeface="VNI-Avo" pitchFamily="2" charset="0"/>
              </a:rPr>
              <a:t>Chò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queùt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nhaø</a:t>
            </a:r>
            <a:endParaRPr lang="en-US" sz="4800" dirty="0">
              <a:latin typeface="VNI-Avo" pitchFamily="2" charset="0"/>
            </a:endParaRPr>
          </a:p>
          <a:p>
            <a:pPr algn="l"/>
            <a:r>
              <a:rPr lang="en-US" sz="4800" dirty="0" err="1">
                <a:latin typeface="VNI-Avo" pitchFamily="2" charset="0"/>
              </a:rPr>
              <a:t>Roài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nhaët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rau</a:t>
            </a:r>
            <a:endParaRPr lang="en-US" sz="4800" dirty="0">
              <a:latin typeface="VNI-Avo" pitchFamily="2" charset="0"/>
            </a:endParaRPr>
          </a:p>
          <a:p>
            <a:pPr algn="l"/>
            <a:r>
              <a:rPr lang="en-US" sz="4800" dirty="0" err="1">
                <a:latin typeface="VNI-Avo" pitchFamily="2" charset="0"/>
              </a:rPr>
              <a:t>Ngaøy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heát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mau</a:t>
            </a:r>
            <a:r>
              <a:rPr lang="en-US" sz="4800" dirty="0">
                <a:latin typeface="VNI-Avo" pitchFamily="2" charset="0"/>
              </a:rPr>
              <a:t>.</a:t>
            </a:r>
          </a:p>
          <a:p>
            <a:pPr algn="l"/>
            <a:endParaRPr lang="en-US" sz="4800" dirty="0">
              <a:latin typeface="VNI-Avo" pitchFamily="2" charset="0"/>
            </a:endParaRPr>
          </a:p>
          <a:p>
            <a:pPr algn="l"/>
            <a:r>
              <a:rPr lang="en-US" sz="4800" dirty="0">
                <a:latin typeface="VNI-Avo" pitchFamily="2" charset="0"/>
              </a:rPr>
              <a:t>Ba </a:t>
            </a:r>
            <a:r>
              <a:rPr lang="en-US" sz="4800" dirty="0" err="1">
                <a:latin typeface="VNI-Avo" pitchFamily="2" charset="0"/>
              </a:rPr>
              <a:t>baät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nhaïc</a:t>
            </a:r>
            <a:endParaRPr lang="en-US" sz="4800" dirty="0">
              <a:latin typeface="VNI-Avo" pitchFamily="2" charset="0"/>
            </a:endParaRPr>
          </a:p>
          <a:p>
            <a:pPr algn="l"/>
            <a:r>
              <a:rPr lang="en-US" sz="4800" dirty="0" err="1">
                <a:latin typeface="VNI-Avo" pitchFamily="2" charset="0"/>
              </a:rPr>
              <a:t>Uùt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vui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haùt</a:t>
            </a:r>
            <a:endParaRPr lang="en-US" sz="4800" dirty="0">
              <a:latin typeface="VNI-Avo" pitchFamily="2" charset="0"/>
            </a:endParaRPr>
          </a:p>
          <a:p>
            <a:pPr algn="l"/>
            <a:r>
              <a:rPr lang="en-US" sz="4800" dirty="0" err="1">
                <a:latin typeface="VNI-Avo" pitchFamily="2" charset="0"/>
              </a:rPr>
              <a:t>Ngaøy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chuû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nhaät</a:t>
            </a:r>
            <a:endParaRPr lang="en-US" sz="4800" dirty="0">
              <a:latin typeface="VNI-Avo" pitchFamily="2" charset="0"/>
            </a:endParaRPr>
          </a:p>
          <a:p>
            <a:pPr algn="l"/>
            <a:r>
              <a:rPr lang="en-US" sz="4800" dirty="0" err="1">
                <a:latin typeface="VNI-Avo" pitchFamily="2" charset="0"/>
              </a:rPr>
              <a:t>Thaät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laø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vui</a:t>
            </a:r>
            <a:r>
              <a:rPr lang="en-US" sz="4800" dirty="0">
                <a:latin typeface="VNI-Avo" pitchFamily="2" charset="0"/>
              </a:rPr>
              <a:t>. </a:t>
            </a:r>
          </a:p>
          <a:p>
            <a:pPr algn="l"/>
            <a:r>
              <a:rPr lang="en-US" sz="4800" dirty="0">
                <a:latin typeface="VNI-Avo" pitchFamily="2" charset="0"/>
              </a:rPr>
              <a:t>		</a:t>
            </a:r>
            <a:r>
              <a:rPr lang="en-US" sz="4800" dirty="0" err="1">
                <a:latin typeface="VNI-Avo" pitchFamily="2" charset="0"/>
              </a:rPr>
              <a:t>Leâ</a:t>
            </a:r>
            <a:r>
              <a:rPr lang="en-US" sz="4800" dirty="0">
                <a:latin typeface="VNI-Avo" pitchFamily="2" charset="0"/>
              </a:rPr>
              <a:t> Mai</a:t>
            </a:r>
          </a:p>
          <a:p>
            <a:pPr algn="l"/>
            <a:endParaRPr lang="en-US" sz="48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697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" y="1805225"/>
            <a:ext cx="12192000" cy="99752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9400" dirty="0" err="1">
                <a:latin typeface="VNI-Avo" pitchFamily="2" charset="0"/>
              </a:rPr>
              <a:t>Ngaøy</a:t>
            </a:r>
            <a:r>
              <a:rPr lang="en-US" sz="9400" dirty="0">
                <a:latin typeface="VNI-Avo" pitchFamily="2" charset="0"/>
              </a:rPr>
              <a:t> </a:t>
            </a:r>
            <a:r>
              <a:rPr lang="en-US" sz="9400" dirty="0" err="1">
                <a:latin typeface="VNI-Avo" pitchFamily="2" charset="0"/>
              </a:rPr>
              <a:t>chuû</a:t>
            </a:r>
            <a:r>
              <a:rPr lang="en-US" sz="9400" dirty="0">
                <a:latin typeface="VNI-Avo" pitchFamily="2" charset="0"/>
              </a:rPr>
              <a:t> </a:t>
            </a:r>
            <a:r>
              <a:rPr lang="en-US" sz="9400" dirty="0" err="1">
                <a:latin typeface="VNI-Avo" pitchFamily="2" charset="0"/>
              </a:rPr>
              <a:t>nhaät</a:t>
            </a:r>
            <a:r>
              <a:rPr lang="en-US" sz="9400" dirty="0">
                <a:latin typeface="VNI-Avo" pitchFamily="2" charset="0"/>
              </a:rPr>
              <a:t>, </a:t>
            </a:r>
            <a:r>
              <a:rPr lang="en-US" sz="9400" dirty="0" err="1">
                <a:latin typeface="VNI-Avo" pitchFamily="2" charset="0"/>
              </a:rPr>
              <a:t>beù</a:t>
            </a:r>
            <a:r>
              <a:rPr lang="en-US" sz="9400" dirty="0">
                <a:latin typeface="VNI-Avo" pitchFamily="2" charset="0"/>
              </a:rPr>
              <a:t> </a:t>
            </a:r>
            <a:r>
              <a:rPr lang="en-US" sz="9400" dirty="0" err="1">
                <a:latin typeface="VNI-Avo" pitchFamily="2" charset="0"/>
              </a:rPr>
              <a:t>Uùt</a:t>
            </a:r>
            <a:r>
              <a:rPr lang="en-US" sz="9400" dirty="0">
                <a:latin typeface="VNI-Avo" pitchFamily="2" charset="0"/>
              </a:rPr>
              <a:t> </a:t>
            </a:r>
            <a:r>
              <a:rPr lang="en-US" sz="9400" dirty="0" err="1">
                <a:latin typeface="VNI-Avo" pitchFamily="2" charset="0"/>
              </a:rPr>
              <a:t>laøm</a:t>
            </a:r>
            <a:r>
              <a:rPr lang="en-US" sz="9400" dirty="0">
                <a:latin typeface="VNI-Avo" pitchFamily="2" charset="0"/>
              </a:rPr>
              <a:t> </a:t>
            </a:r>
            <a:r>
              <a:rPr lang="en-US" sz="9400" dirty="0" err="1">
                <a:latin typeface="VNI-Avo" pitchFamily="2" charset="0"/>
              </a:rPr>
              <a:t>gì</a:t>
            </a:r>
            <a:r>
              <a:rPr lang="en-US" sz="9400" dirty="0">
                <a:latin typeface="VNI-Avo" pitchFamily="2" charset="0"/>
              </a:rPr>
              <a:t> ?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72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649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9067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21" b="96352" l="1917" r="97764">
                        <a14:foregroundMark x1="34185" y1="59227" x2="28594" y2="45923"/>
                        <a14:foregroundMark x1="9105" y1="66094" x2="18530" y2="70601"/>
                        <a14:foregroundMark x1="9425" y1="52146" x2="13259" y2="52361"/>
                        <a14:foregroundMark x1="61182" y1="46567" x2="63578" y2="48712"/>
                        <a14:foregroundMark x1="58946" y1="67167" x2="61022" y2="79614"/>
                        <a14:foregroundMark x1="79712" y1="84979" x2="84026" y2="85622"/>
                        <a14:foregroundMark x1="48403" y1="78541" x2="50000" y2="78755"/>
                        <a14:foregroundMark x1="48243" y1="77468" x2="48243" y2="75107"/>
                        <a14:foregroundMark x1="5751" y1="56867" x2="9425" y2="57511"/>
                        <a14:foregroundMark x1="7508" y1="59227" x2="7508" y2="59227"/>
                        <a14:foregroundMark x1="8626" y1="60730" x2="8786" y2="63305"/>
                        <a14:foregroundMark x1="11661" y1="55150" x2="11981" y2="57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753" y="708459"/>
            <a:ext cx="8056247" cy="599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9623E2F-A7CC-458E-8022-351942BBE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162" y="911036"/>
            <a:ext cx="4225119" cy="1325563"/>
          </a:xfrm>
        </p:spPr>
        <p:txBody>
          <a:bodyPr/>
          <a:lstStyle/>
          <a:p>
            <a:r>
              <a:rPr lang="vi-VN" b="1" dirty="0" err="1">
                <a:solidFill>
                  <a:srgbClr val="FF0000"/>
                </a:solidFill>
                <a:latin typeface="VNI-Avo" pitchFamily="2" charset="0"/>
              </a:rPr>
              <a:t>Nghæ</a:t>
            </a:r>
            <a:r>
              <a:rPr lang="vi-VN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vi-VN" b="1" dirty="0" err="1">
                <a:solidFill>
                  <a:srgbClr val="FF0000"/>
                </a:solidFill>
                <a:latin typeface="VNI-Avo" pitchFamily="2" charset="0"/>
              </a:rPr>
              <a:t>giaûi</a:t>
            </a:r>
            <a:r>
              <a:rPr lang="vi-VN" b="1" dirty="0">
                <a:solidFill>
                  <a:srgbClr val="FF0000"/>
                </a:solidFill>
                <a:latin typeface="VNI-Avo" pitchFamily="2" charset="0"/>
              </a:rPr>
              <a:t> lao</a:t>
            </a:r>
            <a:endParaRPr lang="en-US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583007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128AC7-2590-4266-9D04-79290CFD1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ội dung 4" descr="Ảnh có chứa ảnh chụp màn hình, vẽ&#10;&#10;Mô tả được tạo tự động">
            <a:extLst>
              <a:ext uri="{FF2B5EF4-FFF2-40B4-BE49-F238E27FC236}">
                <a16:creationId xmlns:a16="http://schemas.microsoft.com/office/drawing/2014/main" id="{335403DC-E878-49ED-8249-C29B5BF68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" t="4275" r="58719" b="40442"/>
          <a:stretch/>
        </p:blipFill>
        <p:spPr>
          <a:xfrm>
            <a:off x="295421" y="0"/>
            <a:ext cx="11896579" cy="6858000"/>
          </a:xfrm>
        </p:spPr>
      </p:pic>
    </p:spTree>
    <p:extLst>
      <p:ext uri="{BB962C8B-B14F-4D97-AF65-F5344CB8AC3E}">
        <p14:creationId xmlns:p14="http://schemas.microsoft.com/office/powerpoint/2010/main" val="302659036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178</Words>
  <Application>Microsoft Office PowerPoint</Application>
  <PresentationFormat>Widescreen</PresentationFormat>
  <Paragraphs>44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HP001 4H</vt:lpstr>
      <vt:lpstr>Tahoma</vt:lpstr>
      <vt:lpstr>Times New Roman</vt:lpstr>
      <vt:lpstr>VNI-Avo</vt:lpstr>
      <vt:lpstr>Wingdings 2</vt:lpstr>
      <vt:lpstr>Office Theme</vt:lpstr>
      <vt:lpstr>Austin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Nghæ giaûi lao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Loan NGUYỄN</dc:creator>
  <cp:lastModifiedBy>Kim Loan</cp:lastModifiedBy>
  <cp:revision>45</cp:revision>
  <dcterms:created xsi:type="dcterms:W3CDTF">2020-08-19T08:24:52Z</dcterms:created>
  <dcterms:modified xsi:type="dcterms:W3CDTF">2020-09-27T07:51:53Z</dcterms:modified>
</cp:coreProperties>
</file>